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27" d="100"/>
          <a:sy n="127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97DB6A-DE92-A670-3471-9DD3FA8BA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54504A-E475-8D48-D3A0-48FAF52372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D640B3-7E93-C381-B445-47009E098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C144-92EC-744A-9824-29A0C2D3F087}" type="datetimeFigureOut">
              <a:rPr lang="de-DE" smtClean="0"/>
              <a:t>02.03.23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7BD8F0-AF55-5FC1-45B2-083A8DEE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5DA0CC-7412-D401-E363-E9B11D5F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DB5DD-9B94-6643-BE51-57FD88DFB2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132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680BF0-6DBE-69BC-2CE1-9D6192E2B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055206-30B1-8A51-A614-1F7C2ED3A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4CD73C-6028-61E3-4A49-EC9B2DEA5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C144-92EC-744A-9824-29A0C2D3F087}" type="datetimeFigureOut">
              <a:rPr lang="de-DE" smtClean="0"/>
              <a:t>02.03.23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EA0035-70B9-E885-C6E9-40BD98E59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ADDC6D-A3C1-4700-0BEF-BE990A33A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DB5DD-9B94-6643-BE51-57FD88DFB2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961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B015441-F1A8-CC51-7B41-427EE23D1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431401C-625C-5168-3A0C-2EB5EFECB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6B2BA-4547-7E06-D449-18A6E3057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C144-92EC-744A-9824-29A0C2D3F087}" type="datetimeFigureOut">
              <a:rPr lang="de-DE" smtClean="0"/>
              <a:t>02.03.23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28CD64-AEBF-A0B0-FE91-C62586AAB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C7C384-33A6-99D9-8F26-D3DE32469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DB5DD-9B94-6643-BE51-57FD88DFB2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086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F62BF0-F80A-62FC-0B69-E99B68362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B1DF47-B6E9-F1DE-E8F6-6B1E992DC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90C797-8DAE-8B99-1083-F85BACE31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C144-92EC-744A-9824-29A0C2D3F087}" type="datetimeFigureOut">
              <a:rPr lang="de-DE" smtClean="0"/>
              <a:t>02.03.23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A255AB-7782-EF45-A182-BF76A305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61C31F-2751-C7A8-32DE-C44FB7239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DB5DD-9B94-6643-BE51-57FD88DFB2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847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76BC4B-DB3E-2A54-16B7-75D797A18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553A7A-EDBB-D99D-7C82-79790AF84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F865C1-AE5B-51ED-D2FD-B7409C76D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C144-92EC-744A-9824-29A0C2D3F087}" type="datetimeFigureOut">
              <a:rPr lang="de-DE" smtClean="0"/>
              <a:t>02.03.23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40A320-25BA-D57B-203F-51186F130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AA240F-1921-0F94-5D4A-F59CB8987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DB5DD-9B94-6643-BE51-57FD88DFB2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9240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AA1395-A155-7A59-E1C6-ACB62D4C8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24D88D-253A-C4FF-A799-162D84522C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7B62A7-D6E5-836C-29AA-400DC8D63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6CD1A8C-2C48-DFF8-C980-CCA6864A1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C144-92EC-744A-9824-29A0C2D3F087}" type="datetimeFigureOut">
              <a:rPr lang="de-DE" smtClean="0"/>
              <a:t>02.03.23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9E49FD-242C-AA77-EC06-642541937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16C3F85-3D4D-F0BA-7CC3-F3DD3101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DB5DD-9B94-6643-BE51-57FD88DFB2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97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6DE793-EED4-0B8D-0C0C-B4FF285D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FB7392-F3B0-05EA-0070-4078E9926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10C5A6-2E6A-1BEC-F930-F27FA7A85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B67DE44-2952-5BCA-B8C5-944DCFFFB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F8E377B-5841-23D2-1EFE-45A9B1A6AA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BB428DE-D49C-D0A3-0EA4-72A81D2D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C144-92EC-744A-9824-29A0C2D3F087}" type="datetimeFigureOut">
              <a:rPr lang="de-DE" smtClean="0"/>
              <a:t>02.03.23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6EF6243-A7CC-3C77-E7BF-089B20EA7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475C9F2-C0D6-7D45-93D0-9EE4F493C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DB5DD-9B94-6643-BE51-57FD88DFB2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57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4409A6-687C-64DB-570B-A44EC466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9A123CA-A85E-55B7-5DF1-9393F8706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C144-92EC-744A-9824-29A0C2D3F087}" type="datetimeFigureOut">
              <a:rPr lang="de-DE" smtClean="0"/>
              <a:t>02.03.23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5AA296-1F93-6B75-54BA-419285E3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CA5A758-8EAC-3508-2A9E-98571D18C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DB5DD-9B94-6643-BE51-57FD88DFB2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14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A327E60-F11A-3F39-6ED5-16303CB96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C144-92EC-744A-9824-29A0C2D3F087}" type="datetimeFigureOut">
              <a:rPr lang="de-DE" smtClean="0"/>
              <a:t>02.03.23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5E65636-FF82-C81A-DAC5-153752DC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8FB3A3-06C1-BD7F-31E6-671902A5B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DB5DD-9B94-6643-BE51-57FD88DFB2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76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1DDBF3-9003-AD98-F641-9360905C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6C9480-CF61-D6BB-F587-A854D9FF3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8BD750-46BF-5E07-F013-84ACD14C5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463E9B-74CB-FB89-5CE0-7FA72C1E1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C144-92EC-744A-9824-29A0C2D3F087}" type="datetimeFigureOut">
              <a:rPr lang="de-DE" smtClean="0"/>
              <a:t>02.03.23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2FE270-AB99-78D8-1AA0-FB6E1C7EC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46162E2-D1DF-77DD-8A57-AA4D64C0D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DB5DD-9B94-6643-BE51-57FD88DFB2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96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C80C3B-BD86-B402-C6DD-B8C5B23C7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F35C977-6AF9-92FE-5E06-4ED633214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B4EB78-2E3E-E7D7-5081-7616DD34A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77553F-7B7F-D922-4525-1FBBDFC9A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C144-92EC-744A-9824-29A0C2D3F087}" type="datetimeFigureOut">
              <a:rPr lang="de-DE" smtClean="0"/>
              <a:t>02.03.23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9FCF6D-BA09-7107-034E-19181CA6C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505FEC-2E05-581B-A884-FBAE1CE29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DB5DD-9B94-6643-BE51-57FD88DFB2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23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6E7F34-0A88-3D37-4E9F-5DA0263C7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AA08B8-09CE-9122-FAEF-923D6244A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6DCE0-94AE-9C5C-CD37-32C5BE1DB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CC144-92EC-744A-9824-29A0C2D3F087}" type="datetimeFigureOut">
              <a:rPr lang="de-DE" smtClean="0"/>
              <a:t>02.03.23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781EF1-B53A-C128-C195-94A1CB391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12D398-6771-DEE8-2F2B-4F6E977ABE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DB5DD-9B94-6643-BE51-57FD88DFB2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64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E4A6FD0-755A-DC40-A073-9D2D3CF9A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2942A8A2-0781-F141-B6BF-063251776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917148"/>
              </p:ext>
            </p:extLst>
          </p:nvPr>
        </p:nvGraphicFramePr>
        <p:xfrm>
          <a:off x="4038600" y="-32544"/>
          <a:ext cx="4572001" cy="69230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143">
                  <a:extLst>
                    <a:ext uri="{9D8B030D-6E8A-4147-A177-3AD203B41FA5}">
                      <a16:colId xmlns:a16="http://schemas.microsoft.com/office/drawing/2014/main" val="3702787621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2161761874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2689021441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669937585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88102651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1194109873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3291607084"/>
                    </a:ext>
                  </a:extLst>
                </a:gridCol>
              </a:tblGrid>
              <a:tr h="32795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05702961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72141654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76983082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67745313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B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14553599"/>
                  </a:ext>
                </a:extLst>
              </a:tr>
              <a:tr h="711902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accent1"/>
                          </a:solidFill>
                        </a:rPr>
                        <a:t>D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accent1"/>
                          </a:solidFill>
                        </a:rPr>
                        <a:t>I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9525" indent="0" algn="ctr">
                        <a:tabLst/>
                      </a:pPr>
                      <a:r>
                        <a:rPr lang="en-GB" sz="2400" b="1" dirty="0">
                          <a:solidFill>
                            <a:schemeClr val="accent1"/>
                          </a:solidFill>
                        </a:rPr>
                        <a:t>G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accent1"/>
                          </a:solidFill>
                        </a:rPr>
                        <a:t>I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accent1"/>
                          </a:solidFill>
                        </a:rPr>
                        <a:t>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accent1"/>
                          </a:solidFill>
                        </a:rPr>
                        <a:t>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accent1"/>
                          </a:solidFill>
                        </a:rPr>
                        <a:t>L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021066957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/>
                        <a:t>i</a:t>
                      </a:r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/>
                        <a:t>i</a:t>
                      </a:r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63348035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31394433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u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u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71457876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22291069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23361781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/>
                        <a:t>i</a:t>
                      </a:r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2911991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4029132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52738907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99051987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78080352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pPr algn="ctr"/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14979498"/>
                  </a:ext>
                </a:extLst>
              </a:tr>
              <a:tr h="327955"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27901242"/>
                  </a:ext>
                </a:extLst>
              </a:tr>
            </a:tbl>
          </a:graphicData>
        </a:graphic>
      </p:graphicFrame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2413C19-ED24-C042-98B0-5AF2E3AA5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 dirty="0"/>
              <a:t>Vorlage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85C0BEA-7C81-0548-9F28-C110F573F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Beispiel für Wort-Assoziationen im Kontext von Thema finden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F42C4B-E43A-C540-82F3-8A4C0EDBD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Elisabeth Anna Guenther</a:t>
            </a:r>
          </a:p>
        </p:txBody>
      </p:sp>
    </p:spTree>
    <p:extLst>
      <p:ext uri="{BB962C8B-B14F-4D97-AF65-F5344CB8AC3E}">
        <p14:creationId xmlns:p14="http://schemas.microsoft.com/office/powerpoint/2010/main" val="4276712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Macintosh PowerPoint</Application>
  <PresentationFormat>Breitbild</PresentationFormat>
  <Paragraphs>61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Elisabeth Günther</dc:creator>
  <cp:lastModifiedBy>Elisabeth Günther</cp:lastModifiedBy>
  <cp:revision>2</cp:revision>
  <dcterms:created xsi:type="dcterms:W3CDTF">2023-03-02T13:37:26Z</dcterms:created>
  <dcterms:modified xsi:type="dcterms:W3CDTF">2023-03-02T13:40:27Z</dcterms:modified>
</cp:coreProperties>
</file>